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3338B-11A9-4555-B438-F31580D9F7B0}" v="14" dt="2024-11-24T14:38:16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5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75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81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35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15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45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69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68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467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0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07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9A9D3BC-8316-4A02-81B0-4C77188908A4}" type="datetimeFigureOut">
              <a:rPr lang="en-GB" smtClean="0"/>
              <a:t>24/11/2024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2CEB2-27A8-42BE-A303-623299BDE45D}" type="slidenum">
              <a:rPr lang="en-GB" smtClean="0"/>
              <a:t>‹#›</a:t>
            </a:fld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6703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7AFD-5DFE-DFAA-E225-C3D0DA48E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0420" y="1062316"/>
            <a:ext cx="5518066" cy="2268559"/>
          </a:xfrm>
        </p:spPr>
        <p:txBody>
          <a:bodyPr>
            <a:normAutofit fontScale="90000"/>
          </a:bodyPr>
          <a:lstStyle/>
          <a:p>
            <a:pPr algn="l"/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BANANA DATASET ANALYSIS</a:t>
            </a:r>
            <a:endParaRPr lang="en-GB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8DE5F-99D8-8A77-22EC-158F11EA4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0886" y="4405667"/>
            <a:ext cx="5357600" cy="1160213"/>
          </a:xfrm>
        </p:spPr>
        <p:txBody>
          <a:bodyPr/>
          <a:lstStyle/>
          <a:p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Baran KALECİKLİ  21290219</a:t>
            </a:r>
            <a:endParaRPr lang="en-GB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980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6C5717F-60AC-387E-0E69-8F3DC7F4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9B61DB-2399-08B6-F4D2-D4936B3F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2D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Density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Plot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of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quality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score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sugar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content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brix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ekran görüntüsü, renklilik içeren bir resim&#10;&#10;Açıklama otomatik olarak oluşturuldu">
            <a:extLst>
              <a:ext uri="{FF2B5EF4-FFF2-40B4-BE49-F238E27FC236}">
                <a16:creationId xmlns:a16="http://schemas.microsoft.com/office/drawing/2014/main" id="{87F32F10-0721-1577-52CD-430AF4F44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10468"/>
            <a:ext cx="5303975" cy="3036524"/>
          </a:xfrm>
          <a:prstGeom prst="rect">
            <a:avLst/>
          </a:prstGeom>
          <a:ln w="12700">
            <a:noFill/>
          </a:ln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2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7FF3148-79C0-0DED-57EE-5BA696A9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252942-2E6A-0634-0AE0-1E4888FA1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389" y="1566924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graph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of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average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sugar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content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by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region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in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descending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order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in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figure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there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is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no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sugar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content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geographical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location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E262D4E-832B-617A-EF7F-B71E0D3E1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50247"/>
            <a:ext cx="5303975" cy="2956965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6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4E7B6A9-27C4-9F50-3C58-6EB9935E9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DFFBF0-8AA0-3603-B87A-3D041CF35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1630957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figure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shows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distribution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of banana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lengths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min-max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values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E764E7E-50E2-FD65-BE03-3A38A437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2142516"/>
            <a:ext cx="5303975" cy="2572427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2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28FE484-A6A8-190F-ECBC-3599114F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74BCB5-C3A9-BDD7-BBC6-8C8549C97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figure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shows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quality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score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region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</a:p>
          <a:p>
            <a:pPr marL="0" indent="0">
              <a:buNone/>
            </a:pPr>
            <a:endParaRPr lang="tr-TR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1E4A3AC-0D59-6948-63F4-C8A8E162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23727"/>
            <a:ext cx="5303975" cy="3010005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7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03E4DD6-A892-2BC1-71E6-EDC1F623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35F3B6-4487-91E5-A464-2E4EBD29A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313" y="1751398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altitude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region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is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shown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in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boxplot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graph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381EA9B-AF84-6BD7-0A7C-3CB795339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23727"/>
            <a:ext cx="5303975" cy="3010005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11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ECF3259-92B4-CA62-4679-A7208CE0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161262-5BB5-FA43-640D-B7B76D55D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1585769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rainfall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region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84438DB-2D8A-F199-589A-C29B591F8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43617"/>
            <a:ext cx="5303975" cy="2970226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38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184258E-9B43-95D1-1D82-E21E1E59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AD52C0-EE0E-106C-2C12-6D5773B77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389" y="1660230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soil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nitrogen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(ppm)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by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region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E18B749-E15D-D612-FC75-28176E350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17097"/>
            <a:ext cx="5303975" cy="3023265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68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8CF5F1B-665C-5BA2-5F70-FD6B0A8F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4B28D7-B597-3F76-4A6F-F60A4D88B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091" y="1221691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firmness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region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Resim 12" descr="metin, ekran görüntüsü, yazı tipi, paralel içeren bir resim&#10;&#10;Açıklama otomatik olarak oluşturuldu">
            <a:extLst>
              <a:ext uri="{FF2B5EF4-FFF2-40B4-BE49-F238E27FC236}">
                <a16:creationId xmlns:a16="http://schemas.microsoft.com/office/drawing/2014/main" id="{7F16B47C-5195-27D8-A84C-9831CD628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30357"/>
            <a:ext cx="5303975" cy="2996745"/>
          </a:xfrm>
          <a:prstGeom prst="rect">
            <a:avLst/>
          </a:prstGeom>
          <a:ln w="12700"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42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18885E1-C661-57C7-91EE-FC23F0C8E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12F506-2689-224A-9F3E-A10D649D1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58" y="1165708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graph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shows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ratio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of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number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of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bananas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their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continent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diyagram, daire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435297D6-BCAF-A761-F1D8-8A66A82A4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942492"/>
            <a:ext cx="5303975" cy="4972476"/>
          </a:xfrm>
          <a:prstGeom prst="rect">
            <a:avLst/>
          </a:prstGeom>
          <a:ln w="12700"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51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71653C-7DAB-4E58-43D6-77F17CE3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B3B1C9-B2CA-2C31-4100-E4DBD6C1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799" y="1193700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violin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plot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graph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shows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firmness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kgf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region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4EF9B8B-C0AF-6E94-DF60-84FF4563C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565709"/>
            <a:ext cx="5303975" cy="3726042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3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1090-D574-9496-5785-8F5BBB41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Purpose of The Analysis</a:t>
            </a:r>
            <a:endParaRPr lang="en-GB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EBDAE-E5BA-741F-92B6-D71377C5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aim of this data analysis is to measure the relationships between </a:t>
            </a:r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features </a:t>
            </a:r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of bananas using the samples taken and to draw conclusions.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E258C-8483-FC63-3BA2-EFA8AF48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713" y="3262964"/>
            <a:ext cx="4712519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2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5B048DC-70F4-D640-09E6-4D99154F5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D8D4B58F-19D3-20B1-7A81-783A18F28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313" y="1072401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graph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shows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sugar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content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brix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distribution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by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region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violin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graph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boxplot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serve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similar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purposes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F426830-A986-F828-CA55-F6CCCE109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565709"/>
            <a:ext cx="5303975" cy="3726042"/>
          </a:xfrm>
          <a:prstGeom prst="rect">
            <a:avLst/>
          </a:prstGeom>
          <a:ln w="12700">
            <a:noFill/>
          </a:ln>
        </p:spPr>
      </p:pic>
      <p:sp>
        <p:nvSpPr>
          <p:cNvPr id="38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2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8C8D1A0-FE20-5F91-EE9C-C863FAF1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ACC52D-CC6E-EC57-12C7-FF7D4E1C1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313" y="1193700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weight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distribution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region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0EB4019-4AB2-5A70-27C5-1AEF91D25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2129256"/>
            <a:ext cx="5303975" cy="2598948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4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972822B-40A8-C2E0-C8F8-7B5CAC0A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3BED86-706D-656C-B250-C62BFD8DB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313" y="1184369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average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quality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scores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banana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varieties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A8460B0-45E6-CD9C-AA28-702B669C2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30357"/>
            <a:ext cx="5303975" cy="2996745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0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1E75C46-69AE-90C6-C44A-6D12136A8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463C74-B978-268F-5BEE-37E8815D9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313" y="974888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length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of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bananas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their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varieties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 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EAA968F-3CC9-56AF-F6F0-289506681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43617"/>
            <a:ext cx="5303975" cy="2970226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69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AE8ADD8-A50F-8A3A-8966-B4E5CAFA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59C4F6-B8D6-922F-9279-CBDC9FAD8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389" y="957923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ripeness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index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varieties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5DD37AC-4326-B74F-A31C-FB667A75B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63507"/>
            <a:ext cx="5303975" cy="2930446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00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FEECB0C-37B0-D4CE-73D8-74DBAAD1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27ACC8-5744-1538-E677-3D552296B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1020966"/>
            <a:ext cx="2664217" cy="3997828"/>
          </a:xfrm>
        </p:spPr>
        <p:txBody>
          <a:bodyPr>
            <a:normAutofit/>
          </a:bodyPr>
          <a:lstStyle/>
          <a:p>
            <a:endParaRPr lang="tr-T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sugar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content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brix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varieties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6DA18C3-63A9-E1A7-545E-720818F7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23727"/>
            <a:ext cx="5303975" cy="3010005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2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E01EAAE-3F5B-147D-2E0B-CFBC5327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C772A0-99B2-871F-17C4-6F91643A6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1091063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average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weight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(g)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varieties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8C1B4BD-2FFF-339B-7C16-6470A14E8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03837"/>
            <a:ext cx="5303975" cy="3049785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21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3E24F2E-A32A-D749-2A0B-A52B6307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FA98AB-A657-D163-C937-67284D514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389" y="1100394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Bubble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plot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7CBF20B-B9A5-CE48-DC77-7E24777DB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525929"/>
            <a:ext cx="5303975" cy="3805602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97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F2310394-DA4B-618F-712B-9B5A7A796744}"/>
              </a:ext>
            </a:extLst>
          </p:cNvPr>
          <p:cNvSpPr txBox="1"/>
          <p:nvPr/>
        </p:nvSpPr>
        <p:spPr>
          <a:xfrm>
            <a:off x="2465294" y="2454951"/>
            <a:ext cx="7754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THANK YOU FOR YOUR TIME</a:t>
            </a:r>
            <a:endParaRPr lang="en-GB" sz="5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13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8E483-70BD-7E6F-A827-E2543E0B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Features of Bananas</a:t>
            </a:r>
            <a:endParaRPr lang="en-GB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0605-5B24-774E-CAFB-16C754CF1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62500" lnSpcReduction="20000"/>
          </a:bodyPr>
          <a:lstStyle/>
          <a:p>
            <a:r>
              <a:rPr lang="en-GB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sample_id</a:t>
            </a:r>
            <a:endParaRPr lang="tr-TR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variety</a:t>
            </a:r>
          </a:p>
          <a:p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region</a:t>
            </a:r>
          </a:p>
          <a:p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quality_score</a:t>
            </a:r>
          </a:p>
          <a:p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quality_category</a:t>
            </a:r>
          </a:p>
          <a:p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ripeness_index</a:t>
            </a:r>
          </a:p>
          <a:p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ripeness_category</a:t>
            </a:r>
          </a:p>
          <a:p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sugar_context_brix</a:t>
            </a:r>
          </a:p>
          <a:p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firmness_kgf</a:t>
            </a:r>
          </a:p>
          <a:p>
            <a:r>
              <a:rPr lang="tr-T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length_cm</a:t>
            </a:r>
          </a:p>
          <a:p>
            <a:endParaRPr lang="en-GB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14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5" name="Rectangle 1104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6" name="Picture 1105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07" name="Picture 1106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08" name="Rectangle 110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Rectangle 1109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B898D-928C-3513-81F4-2237775F7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7"/>
            <a:ext cx="2668106" cy="109694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One of the easiest ways to observe the relationship between features is to create a correlation map.</a:t>
            </a:r>
          </a:p>
        </p:txBody>
      </p:sp>
      <p:sp>
        <p:nvSpPr>
          <p:cNvPr id="1076" name="Content Placeholder 1075">
            <a:extLst>
              <a:ext uri="{FF2B5EF4-FFF2-40B4-BE49-F238E27FC236}">
                <a16:creationId xmlns:a16="http://schemas.microsoft.com/office/drawing/2014/main" id="{F982AD9F-D3CB-2B3C-A394-4858B6F3B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1905002"/>
            <a:ext cx="2664217" cy="4144942"/>
          </a:xfrm>
        </p:spPr>
        <p:txBody>
          <a:bodyPr>
            <a:normAutofit/>
          </a:bodyPr>
          <a:lstStyle/>
          <a:p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correlation value is in between -1 and 1.</a:t>
            </a:r>
          </a:p>
          <a:p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 two of the features have direct correlation, the correlation value is close to 1.</a:t>
            </a:r>
          </a:p>
          <a:p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 they have inverse correlation, the values is close to -1.</a:t>
            </a:r>
          </a:p>
          <a:p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 there is no relation, the value is close to 0</a:t>
            </a:r>
            <a:r>
              <a:rPr lang="tr-TR" sz="1600" dirty="0"/>
              <a:t>.</a:t>
            </a:r>
            <a:endParaRPr lang="en-US" sz="1600" dirty="0"/>
          </a:p>
        </p:txBody>
      </p:sp>
      <p:sp>
        <p:nvSpPr>
          <p:cNvPr id="1111" name="Rectangle 1110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 shot of a graph&#10;&#10;Description automatically generated">
            <a:extLst>
              <a:ext uri="{FF2B5EF4-FFF2-40B4-BE49-F238E27FC236}">
                <a16:creationId xmlns:a16="http://schemas.microsoft.com/office/drawing/2014/main" id="{C9BD68D3-0FCB-AD10-8229-99A72D1A7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068461"/>
            <a:ext cx="5303975" cy="4720537"/>
          </a:xfrm>
          <a:prstGeom prst="rect">
            <a:avLst/>
          </a:prstGeom>
          <a:ln w="12700">
            <a:noFill/>
          </a:ln>
        </p:spPr>
      </p:pic>
      <p:sp>
        <p:nvSpPr>
          <p:cNvPr id="1112" name="Rectangle 1111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Rectangle 1112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1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BB167-374A-3E5D-7400-097D812A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45719"/>
          </a:xfrm>
        </p:spPr>
        <p:txBody>
          <a:bodyPr>
            <a:normAutofit fontScale="90000"/>
          </a:bodyPr>
          <a:lstStyle/>
          <a:p>
            <a:pPr algn="l"/>
            <a:endParaRPr lang="en-GB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1EEDC6-A8BC-1418-CC34-1E88417C6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1155032"/>
            <a:ext cx="2664217" cy="4894912"/>
          </a:xfrm>
        </p:spPr>
        <p:txBody>
          <a:bodyPr>
            <a:normAutofit/>
          </a:bodyPr>
          <a:lstStyle/>
          <a:p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correlation  value between length and quality score is 0.44.</a:t>
            </a:r>
          </a:p>
          <a:p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 order to have sufficient correlation, the correlation value have to be bigger than 0.70.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0FA97-FBDA-34D5-5494-7BABCFEEB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539189"/>
            <a:ext cx="5303975" cy="3779082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9D79A-0597-4D82-D12A-B89ED505A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7"/>
            <a:ext cx="2668106" cy="163494"/>
          </a:xfrm>
        </p:spPr>
        <p:txBody>
          <a:bodyPr>
            <a:normAutofit fontScale="90000"/>
          </a:bodyPr>
          <a:lstStyle/>
          <a:p>
            <a:pPr algn="l"/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EE82C-803B-C289-D308-C60C26A01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5" y="1525971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 shown in the figure, there is no close reletion between any relation and lenth or quality score.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91F56-64D4-72DC-D66D-02314B05C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333660"/>
            <a:ext cx="5303975" cy="4190139"/>
          </a:xfrm>
          <a:prstGeom prst="rect">
            <a:avLst/>
          </a:prstGeom>
          <a:ln w="12700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2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EC236-5E29-11F6-5E80-397364FB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7"/>
            <a:ext cx="2668106" cy="438722"/>
          </a:xfrm>
        </p:spPr>
        <p:txBody>
          <a:bodyPr>
            <a:normAutofit fontScale="90000"/>
          </a:bodyPr>
          <a:lstStyle/>
          <a:p>
            <a:pPr algn="l"/>
            <a:endParaRPr lang="en-GB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7E833C-73A6-E082-E49B-4612BC1A5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5" y="1678892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correlation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value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ripeness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index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quality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score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is 0.68.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0625D7-97DB-EA7F-456F-683EDC037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492779"/>
            <a:ext cx="5303975" cy="3871901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5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FE56F20-5853-1649-A5FC-1188A5DA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E7C738-6488-AF71-9F82-A0025A188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/>
              <a:t>2D Density Plot of quality score vs ripeness index.</a:t>
            </a:r>
            <a:endParaRPr lang="en-US" sz="16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3F6EB33-21CB-1F26-DD6E-77F080075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30357"/>
            <a:ext cx="5303975" cy="2996745"/>
          </a:xfrm>
          <a:prstGeom prst="rect">
            <a:avLst/>
          </a:prstGeom>
          <a:ln w="12700">
            <a:noFill/>
          </a:ln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0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9479CAA-320D-2CEB-BD2E-457B9618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endParaRPr lang="en-GB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AF5FAA-233D-6A7B-B903-E69348302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The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correlation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value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between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sugar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content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(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brix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and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quality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tr-TR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score</a:t>
            </a:r>
            <a:r>
              <a:rPr lang="tr-T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is 0.60.</a:t>
            </a:r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D9692FA-277E-49D0-4E85-99A7D4F80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936987"/>
            <a:ext cx="5303975" cy="2983485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99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0</TotalTime>
  <Words>438</Words>
  <Application>Microsoft Office PowerPoint</Application>
  <PresentationFormat>Geniş ekran</PresentationFormat>
  <Paragraphs>48</Paragraphs>
  <Slides>28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3" baseType="lpstr">
      <vt:lpstr>Arial</vt:lpstr>
      <vt:lpstr>MS Shell Dlg 2</vt:lpstr>
      <vt:lpstr>Wingdings</vt:lpstr>
      <vt:lpstr>Wingdings 3</vt:lpstr>
      <vt:lpstr>Madison</vt:lpstr>
      <vt:lpstr>BANANA DATASET ANALYSIS</vt:lpstr>
      <vt:lpstr>The Purpose of The Analysis</vt:lpstr>
      <vt:lpstr>Features of Bananas</vt:lpstr>
      <vt:lpstr>One of the easiest ways to observe the relationship between features is to create a correlation map.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BANANA DATASET ANALYSIS</dc:title>
  <dc:creator>Baran Kalecikli</dc:creator>
  <cp:lastModifiedBy>Baran Kalecikli</cp:lastModifiedBy>
  <cp:revision>1</cp:revision>
  <dcterms:created xsi:type="dcterms:W3CDTF">2024-11-22T18:22:05Z</dcterms:created>
  <dcterms:modified xsi:type="dcterms:W3CDTF">2024-11-24T14:38:52Z</dcterms:modified>
</cp:coreProperties>
</file>